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274" y="1649254"/>
            <a:ext cx="4931093" cy="49310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3199" y="1793081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Knowledge</a:t>
            </a:r>
            <a:endParaRPr lang="en-US" sz="6036" dirty="0"/>
          </a:p>
        </p:txBody>
      </p:sp>
      <p:sp>
        <p:nvSpPr>
          <p:cNvPr id="7" name="Text 2"/>
          <p:cNvSpPr/>
          <p:nvPr/>
        </p:nvSpPr>
        <p:spPr>
          <a:xfrm>
            <a:off x="833199" y="308455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</a:t>
            </a:r>
            <a:endParaRPr lang="en-US" sz="6036" dirty="0"/>
          </a:p>
        </p:txBody>
      </p:sp>
      <p:sp>
        <p:nvSpPr>
          <p:cNvPr id="8" name="Text 3"/>
          <p:cNvSpPr/>
          <p:nvPr/>
        </p:nvSpPr>
        <p:spPr>
          <a:xfrm>
            <a:off x="833199" y="437602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KnowledgeQuest is an interactive, command-line based quiz application designed to test and enhance users' knowledge across a variety of topics. By combining entertainment with learning, the app provides an engaging and educational user experience.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833199" y="6064210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0555E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916543" y="6168747"/>
            <a:ext cx="188595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Ka</a:t>
            </a:r>
            <a:endParaRPr lang="en-US" sz="1152" dirty="0"/>
          </a:p>
        </p:txBody>
      </p:sp>
      <p:sp>
        <p:nvSpPr>
          <p:cNvPr id="11" name="Text 6"/>
          <p:cNvSpPr/>
          <p:nvPr/>
        </p:nvSpPr>
        <p:spPr>
          <a:xfrm>
            <a:off x="1299686" y="6047542"/>
            <a:ext cx="167199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Karthick A</a:t>
            </a:r>
            <a:endParaRPr lang="en-US" sz="2187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81832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0195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27778" y="3061216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09586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Quiz Format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3923467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quiz consists of multiple-choice questions with four answer options. Users select their answers and receive real-time feedback on their performance.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30195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5485" y="3061216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09586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Diverse Topic Coverage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3923467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application covers a wide range of topics to broaden and reinforce users' knowledge.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30195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78434" y="3061216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09586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Error Handling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3923467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error management ensures a smooth user experience, even with unexpected inputs.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208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Aim of the Project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7067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Interactive Quiz Platform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387215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a dynamic and engaging tool for users to interact with and enjoy.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7067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and Enhance User Knowledge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387215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 a diverse range of questions to broaden and reinforce users' knowledge.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7067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Smooth User Experience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387215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comprehensive error handling to manage invalid inputs and maintain application stability.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7067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Problem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907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27778" y="3949660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984308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Engaging Educational Tools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811911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There is a need for interactive and user-friendly applications to reinforce learning.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6285" y="39079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81543" y="3949660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8148399" y="3984308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Demand for Interactive Learning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8148399" y="4811911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seek engaging platforms that combine entertainment with education.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2346" y="605909"/>
            <a:ext cx="5498902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12"/>
              </a:lnSpc>
              <a:buNone/>
            </a:pPr>
            <a:r>
              <a:rPr lang="en-US" sz="43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Description</a:t>
            </a:r>
            <a:endParaRPr lang="en-US" sz="4330" dirty="0"/>
          </a:p>
        </p:txBody>
      </p:sp>
      <p:sp>
        <p:nvSpPr>
          <p:cNvPr id="6" name="Shape 2"/>
          <p:cNvSpPr/>
          <p:nvPr/>
        </p:nvSpPr>
        <p:spPr>
          <a:xfrm>
            <a:off x="4790361" y="1623179"/>
            <a:ext cx="43934" cy="6000512"/>
          </a:xfrm>
          <a:prstGeom prst="roundRect">
            <a:avLst>
              <a:gd name="adj" fmla="val 225295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5059680" y="2020431"/>
            <a:ext cx="769739" cy="43934"/>
          </a:xfrm>
          <a:prstGeom prst="roundRect">
            <a:avLst>
              <a:gd name="adj" fmla="val 225295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4564856" y="1794986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52737" y="1836182"/>
            <a:ext cx="119063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98" dirty="0"/>
          </a:p>
        </p:txBody>
      </p:sp>
      <p:sp>
        <p:nvSpPr>
          <p:cNvPr id="10" name="Text 6"/>
          <p:cNvSpPr/>
          <p:nvPr/>
        </p:nvSpPr>
        <p:spPr>
          <a:xfrm>
            <a:off x="6021943" y="1843087"/>
            <a:ext cx="2749391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Quiz Structure</a:t>
            </a:r>
            <a:endParaRPr lang="en-US" sz="2165" dirty="0"/>
          </a:p>
        </p:txBody>
      </p:sp>
      <p:sp>
        <p:nvSpPr>
          <p:cNvPr id="11" name="Text 7"/>
          <p:cNvSpPr/>
          <p:nvPr/>
        </p:nvSpPr>
        <p:spPr>
          <a:xfrm>
            <a:off x="6021943" y="2318623"/>
            <a:ext cx="7783711" cy="703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quiz consists of multiple-choice questions with four answer options. Users select their answers by entering the corresponding number.</a:t>
            </a:r>
            <a:endParaRPr lang="en-US" sz="1732" dirty="0"/>
          </a:p>
        </p:txBody>
      </p:sp>
      <p:sp>
        <p:nvSpPr>
          <p:cNvPr id="12" name="Shape 8"/>
          <p:cNvSpPr/>
          <p:nvPr/>
        </p:nvSpPr>
        <p:spPr>
          <a:xfrm>
            <a:off x="5059680" y="3859351"/>
            <a:ext cx="769739" cy="43934"/>
          </a:xfrm>
          <a:prstGeom prst="roundRect">
            <a:avLst>
              <a:gd name="adj" fmla="val 225295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4564856" y="3633907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18566" y="3675102"/>
            <a:ext cx="187404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98" dirty="0"/>
          </a:p>
        </p:txBody>
      </p:sp>
      <p:sp>
        <p:nvSpPr>
          <p:cNvPr id="15" name="Text 11"/>
          <p:cNvSpPr/>
          <p:nvPr/>
        </p:nvSpPr>
        <p:spPr>
          <a:xfrm>
            <a:off x="6021943" y="3682008"/>
            <a:ext cx="2807732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Feedback</a:t>
            </a:r>
            <a:endParaRPr lang="en-US" sz="2165" dirty="0"/>
          </a:p>
        </p:txBody>
      </p:sp>
      <p:sp>
        <p:nvSpPr>
          <p:cNvPr id="16" name="Text 12"/>
          <p:cNvSpPr/>
          <p:nvPr/>
        </p:nvSpPr>
        <p:spPr>
          <a:xfrm>
            <a:off x="6021943" y="4157543"/>
            <a:ext cx="7783711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receive immediate feedback on their answers, with the application indicating whether the response is correct or incorrect and updating the score in real-time.</a:t>
            </a:r>
            <a:endParaRPr lang="en-US" sz="1732" dirty="0"/>
          </a:p>
        </p:txBody>
      </p:sp>
      <p:sp>
        <p:nvSpPr>
          <p:cNvPr id="17" name="Shape 13"/>
          <p:cNvSpPr/>
          <p:nvPr/>
        </p:nvSpPr>
        <p:spPr>
          <a:xfrm>
            <a:off x="5059680" y="6050101"/>
            <a:ext cx="769739" cy="43934"/>
          </a:xfrm>
          <a:prstGeom prst="roundRect">
            <a:avLst>
              <a:gd name="adj" fmla="val 225295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64856" y="5824657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19161" y="5865852"/>
            <a:ext cx="186095" cy="412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7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98" dirty="0"/>
          </a:p>
        </p:txBody>
      </p:sp>
      <p:sp>
        <p:nvSpPr>
          <p:cNvPr id="20" name="Text 16"/>
          <p:cNvSpPr/>
          <p:nvPr/>
        </p:nvSpPr>
        <p:spPr>
          <a:xfrm>
            <a:off x="6021943" y="5872758"/>
            <a:ext cx="3350181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6"/>
              </a:lnSpc>
              <a:buNone/>
            </a:pPr>
            <a:r>
              <a:rPr lang="en-US" sz="216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Versatile Input Handling</a:t>
            </a:r>
            <a:endParaRPr lang="en-US" sz="2165" dirty="0"/>
          </a:p>
        </p:txBody>
      </p:sp>
      <p:sp>
        <p:nvSpPr>
          <p:cNvPr id="21" name="Text 17"/>
          <p:cNvSpPr/>
          <p:nvPr/>
        </p:nvSpPr>
        <p:spPr>
          <a:xfrm>
            <a:off x="6021943" y="6348293"/>
            <a:ext cx="7783711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application gracefully handles different user inputs, including invalid responses and skipped questions, ensuring a smooth and robust user experience.</a:t>
            </a:r>
            <a:endParaRPr lang="en-US" sz="1732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28155"/>
            <a:ext cx="98505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Versatility and Error Handling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566868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2796659"/>
            <a:ext cx="317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Accepts Various Inputs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277076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application accepts a range of user inputs, including answers to questions and commands for skipping questions.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66868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796659"/>
            <a:ext cx="38827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Skips Questions on Request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277076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have the option to skip questions they do not wish to answer, enhancing user flexibility.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025033"/>
            <a:ext cx="32799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Graceful Error Handling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505450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application manages invalid inputs, providing appropriate feedback to the user without crashing.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38197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Exception Handling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exception handling mechanisms maintain application stability and reliability, even in the face of unexpected errors.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54279"/>
            <a:ext cx="63051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and Outcomes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99299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77059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User Engagement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598194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are actively involved and interested in the quiz, leading to increased participation.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299299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77059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Score Tracking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598194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application provides immediate feedback on users' performance, enhancing their sense of accomplishment.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99299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770590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Smooth User Experience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598194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Robust error handling ensures a seamless experience, preventing disruptions caused by invalid inputs.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299299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770590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Educational Value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598194"/>
            <a:ext cx="23887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benefit from a wide range of questions covering diverse topics, enhancing their knowledge base.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9878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837498"/>
            <a:ext cx="3518059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4059436"/>
            <a:ext cx="281404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Achieved Objectives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4539853"/>
            <a:ext cx="307371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quiz application successfully met its goals of providing an engaging and educational user experience.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52" y="2837498"/>
            <a:ext cx="3518178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8222" y="4059436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Engaging and Educational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8222" y="4887039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benefited from an interactive platform that facilitated learning through quizzes.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229" y="2837498"/>
            <a:ext cx="3518178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059436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Design and Implementation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887039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project showcased effective design principles and robust implementation techniques.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8120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83965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Your support and guidance have been instrumental in this journey. Thank you!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2024-05-29T14:30:54Z</dcterms:created>
  <dcterms:modified xsi:type="dcterms:W3CDTF">2024-05-29T14:30:54Z</dcterms:modified>
</cp:coreProperties>
</file>